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theme/theme6.xml" ContentType="application/vnd.openxmlformats-officedocument.theme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theme/theme7.xml" ContentType="application/vnd.openxmlformats-officedocument.theme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8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9.xml" ContentType="application/vnd.openxmlformats-officedocument.theme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theme/theme10.xml" ContentType="application/vnd.openxmlformats-officedocument.theme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theme/theme11.xml" ContentType="application/vnd.openxmlformats-officedocument.theme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theme/theme1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  <p:sldMasterId id="2147483752" r:id="rId9"/>
    <p:sldMasterId id="2147483765" r:id="rId10"/>
    <p:sldMasterId id="2147483778" r:id="rId11"/>
    <p:sldMasterId id="2147483791" r:id="rId12"/>
  </p:sldMasterIdLst>
  <p:sldIdLst>
    <p:sldId id="256" r:id="rId13"/>
    <p:sldId id="257" r:id="rId14"/>
    <p:sldId id="258" r:id="rId15"/>
    <p:sldId id="259" r:id="rId16"/>
    <p:sldId id="260" r:id="rId17"/>
    <p:sldId id="261" r:id="rId18"/>
    <p:sldId id="262" r:id="rId19"/>
    <p:sldId id="263" r:id="rId20"/>
    <p:sldId id="265" r:id="rId21"/>
    <p:sldId id="266" r:id="rId22"/>
    <p:sldId id="267" r:id="rId23"/>
    <p:sldId id="277" r:id="rId24"/>
    <p:sldId id="268" r:id="rId25"/>
    <p:sldId id="269" r:id="rId26"/>
    <p:sldId id="270" r:id="rId27"/>
    <p:sldId id="271" r:id="rId28"/>
    <p:sldId id="272" r:id="rId29"/>
    <p:sldId id="273" r:id="rId30"/>
    <p:sldId id="274" r:id="rId31"/>
    <p:sldId id="275" r:id="rId32"/>
    <p:sldId id="276" r:id="rId33"/>
  </p:sldIdLst>
  <p:sldSz cx="12192000" cy="6858000"/>
  <p:notesSz cx="7559675" cy="10691813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5CBC34-DE6F-4281-9870-711AED207773}" v="27" dt="2023-04-23T17:50:29.1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21" Type="http://schemas.openxmlformats.org/officeDocument/2006/relationships/slide" Target="slides/slide9.xml"/><Relationship Id="rId34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theme" Target="theme/theme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viewProps" Target="viewProps.xml"/><Relationship Id="rId8" Type="http://schemas.openxmlformats.org/officeDocument/2006/relationships/slideMaster" Target="slideMasters/slideMaster8.xml"/><Relationship Id="rId3" Type="http://schemas.openxmlformats.org/officeDocument/2006/relationships/slideMaster" Target="slideMasters/slideMaster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323FE131-F839-4DC2-AEE0-1FAC5FC7E133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0E11C892-EE25-40F3-96E3-17DF031F6AD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2A02182A-D69D-4BA4-9ECB-9864A85946F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1158A0AE-185E-4A45-BFF3-D657E934B8E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1C9A1F77-6563-476E-BF97-FA9F73B2290B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706D158A-6724-462D-A91F-D3BB587A09F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DC065626-463F-45A5-AA6D-C8C17C62840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46D2E5F0-38DE-40DC-8662-43F211151B2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BA9C7AC5-8FCE-4BC7-A9EF-30AC6181546F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ADAF9AFE-D48E-4CE2-AFEB-D23F8CF778D2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6E252915-79B0-4ADF-ACE8-BF2BB53941D5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FDC54096-FE44-4ED0-81CF-1A41D3D7AA9F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4BDF2D8-43EA-4026-83BD-1857248C57DE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D12807B4-31CB-46A2-8836-151C06FFDED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9E3641C1-C99D-4FF2-9B72-A435079DB12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62BD22FA-C7A0-4510-9C86-66E5ACC9AE5F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F848F084-B9E3-4F7B-B6D2-9E2ED7BBEEA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A480ECB7-69DB-4DED-A804-A8F8151E617C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C2682D33-0C72-44EC-81C9-87A7CF34489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95A6A4EA-5F13-4036-A054-82478D48517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D4DF374A-84CB-483F-A655-D3A959F0664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9D09CD44-9595-48A6-8058-AE8D340B7D8B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65438ACB-812D-4A3A-99AC-9BB8E7DED115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2495DA63-F4A4-4762-8995-224CD5BEE450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9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0"/>
          </p:nvPr>
        </p:nvSpPr>
        <p:spPr/>
        <p:txBody>
          <a:bodyPr/>
          <a:lstStyle/>
          <a:p>
            <a:fld id="{A3A1CCAA-5068-4DB7-AC52-D6747AED0BC6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8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CE243F59-7BA2-4BB3-930E-DCE92BFCB3E3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0E462A21-1F71-4EED-A491-0A574323AA4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E90CE2EC-78F4-42DC-95F3-AE80A3EA0C3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C670D67B-7346-41D5-A157-3C7CED12FC64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8197EE84-A2E4-455F-9717-5C1C0AF6E1D1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6D4EB9A4-98B4-4B7F-9E2F-1A7C8052CEC9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87153FA7-FBF3-4113-A7F6-E6AD5379EEE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C8C1C1C2-7B5A-497F-8510-D2B503C7CAF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DCE69F71-550B-4EE6-A8F1-7A80A447023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38649C1F-7E3E-4933-8E87-761C5C0930F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3EB18E40-FCB4-482A-8300-8CFF68757CEF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7E3645CD-3D61-4222-A434-4603DBF8180C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3"/>
          </p:nvPr>
        </p:nvSpPr>
        <p:spPr/>
        <p:txBody>
          <a:bodyPr/>
          <a:lstStyle/>
          <a:p>
            <a:fld id="{798926B8-CBC4-4F5C-9AD7-6F28F9D10848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CF4A411C-8441-49C9-908A-E86388175BDC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9AB45CE3-C211-4A73-AF8F-BBC8F8367D6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20D42229-A531-4A0E-AB46-6D51015F7C32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87063708-D023-4AAF-9CDB-A5BB0F08775B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C142B7A5-6DDA-4CA0-B830-611831897790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50DEBFBF-839F-4DEA-9675-F94D7D969007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A058CE5F-2C70-4CCB-ADF7-5A58413ABFB0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D1401D20-912D-4722-941B-E19C9C24A4CF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6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34DEFC72-93AB-4958-9739-58659E467BDF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0D0E2BEA-D6B1-4993-86C1-65051C30D10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3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5A0317EA-08A1-4094-AC39-26504050D8A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8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BBED7B70-D664-462D-BB02-1680D4DEBDA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1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2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3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4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5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3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6"/>
          </p:nvPr>
        </p:nvSpPr>
        <p:spPr/>
        <p:txBody>
          <a:bodyPr/>
          <a:lstStyle/>
          <a:p>
            <a:fld id="{59FEFC00-8FC6-432C-8212-9EFF670A51E2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3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E4D80B96-EA92-491C-A5A7-75EF972A8AE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6C8CAE06-3BED-4EE0-B143-C39C7D2A04D9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7D181234-12F1-4252-AEC1-A8CE3102B1A5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80136C2-2DB4-4B12-BE39-F9B9198448D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C0C2E00E-7CB6-4FC8-AD6A-24FC9B9503B0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2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1A5E92F-9759-45AB-AFD3-0BDA2A80CB2C}" type="slidenum">
              <a:t>‹#›</a:t>
            </a:fld>
            <a:endParaRPr/>
          </a:p>
        </p:txBody>
      </p:sp>
      <p:sp>
        <p:nvSpPr>
          <p:cNvPr id="3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9F62DD3D-DB6A-480D-9751-12A2A2CD8B2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B622EC26-7CE2-45BB-BD73-C59A7399715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03664437-99E8-4735-B1C2-8857D74669F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1D3E47E7-5EE1-43C8-8FFB-362946CAABEE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fld id="{0CF9A7AF-381B-465C-99A0-01CB627B2387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C86961B-6639-4137-AB18-6CDC6AA30D48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4F1B8A9-A188-417B-BFDC-08E269CAF3A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92DC0A89-8DD8-459E-B93E-BD1B225CD135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215B4557-6298-46D9-8E70-7264BDC4BE51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AF82E7F3-B65E-4E12-848D-C3B67FB25076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430B162E-3362-495F-A793-D4239C4B2894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B0A75DE3-C789-4654-832C-AB5432EB4A0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270E656C-AF7F-41C6-8289-F77E63FB9976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A1FCF6A-9A4C-4150-B72A-8D56A1DC8A6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F6A9C329-1443-4A8C-A33A-995276C6536E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881B44BF-95BD-4831-A7D5-80B887C907F8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BB6ADB3D-3233-46D6-A11A-5F0E7926ACDC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fld id="{EC7F237F-C145-424A-A21F-DDE8EDA1E624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A978D9E-28DC-431A-A748-AAED20AC788E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31FB63C-8485-45B7-8115-9BEDD34759B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1903C7A2-7F3D-4473-9098-43677F05B01E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D981314-A958-4E0B-A18D-B712667D6BAC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FB0C249-75EB-46D0-82C9-5E585887F53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9D55F3C-A018-4E07-8443-6109627A1904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648B1A3D-3C98-45AA-A7E3-FDAFE89B89D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4C4CBE-4024-436D-B729-9EA10C154E8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6628F65-57D2-467B-BCF0-912C26E9DDB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EAEC4932-36C3-45F5-AF44-59AE7DC6713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51393A48-4915-4B99-86F4-A1458337AB96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BE190C50-EAD0-48F3-A151-886F1634C0E7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A9558916-37C3-47A8-A988-ADDD872C7733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AAFB7DBA-81F9-4470-90FA-E35F5A941F7F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121EF27E-B623-433D-9384-B24DBCD0CC5E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C1818E8F-E984-4BC6-857F-9A801C139D7C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09371F86-3F35-49B3-9412-E22492F6EA28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DAE0D93B-65C7-4D7C-9D3B-966D2B13693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75753CF0-B25A-4A5B-A7A9-82D5035BED13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2C5449D6-827B-433D-93AB-654ED921CC2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449E92F9-312C-4B61-8E4A-08E273F7720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6AAF5A03-DE14-4899-B0CA-D701D14A72D3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1CA35059-6E53-4DB6-BC45-737A0C68DDA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C7CDAED0-208E-4D28-86B1-A6862D0CB84F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C7DC66BD-F45E-4849-B719-1681A7E01F54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A079C138-CE33-4B39-8741-896CD8286968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4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5"/>
          </p:nvPr>
        </p:nvSpPr>
        <p:spPr/>
        <p:txBody>
          <a:bodyPr/>
          <a:lstStyle/>
          <a:p>
            <a:fld id="{FA04019B-9E4A-4B86-9CA2-1FE8F68FE2FA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3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8B4ABCC2-0876-43C4-B716-95AC6E134972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9551D34F-4866-4370-B040-44D4D345841B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9E9E3EEB-3190-4FC3-8594-69AE2C682BD3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C2608B46-FFDC-4F99-AC06-1FDA6E353857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CE7F00C1-DB7A-4DF0-9B69-45B1615F929D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8A99D128-A1F1-43CD-8B52-9DCEBA80D682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E180854E-A16D-42AB-A2FA-8D27D0C78E48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FDB298BE-EAA8-404A-8A43-B1A65A268B54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65108BB7-B59C-4D69-988D-C4BC1514F126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F888C71-C16F-406F-B530-772B4D61602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337B39F2-9051-4BF3-A09C-2207E30A6F7E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995C1BA9-D16D-4915-8710-F89AAD70F7A8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7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18"/>
          </p:nvPr>
        </p:nvSpPr>
        <p:spPr/>
        <p:txBody>
          <a:bodyPr/>
          <a:lstStyle/>
          <a:p>
            <a:fld id="{E44AEC91-A15C-4CEE-9FE7-B610BBB768D5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6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AE987568-C871-4075-B446-32D0F2452833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3A3FBBE5-6DAE-41DD-95D5-1BD05FD71E79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EBA3F48D-B2CF-4EFD-BDAF-CB387F93D2E0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BBD8DD3A-EDF4-4336-9910-C068CA6129A6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25FB6AA3-17C7-48D1-8EFB-4D05E7B775EF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ACD5FA29-7BCE-41CB-86A9-64CFE27C75DE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22A91783-5641-4991-8EDD-E3D7A27610A2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7C1B09E2-46C4-4FE9-B83C-8EAE7DEABD7C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A4854AD0-A0FF-4E1B-B9F0-2999D018653B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4D822FA7-9F07-4D8C-A4BC-8606BCC24DF5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99876B1D-ACF4-4E36-9562-ACB5FAD5B975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06D41CA3-EACC-427D-9244-41D7ECC7E4BD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0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1"/>
          </p:nvPr>
        </p:nvSpPr>
        <p:spPr/>
        <p:txBody>
          <a:bodyPr/>
          <a:lstStyle/>
          <a:p>
            <a:fld id="{41D0BF2D-5544-4227-AC71-554EA818EDF0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9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31D7060E-87F8-440B-AD90-CA65B1CA451A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1EFE3D83-0089-4D35-BB3B-8C1620D87B86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9F0AA401-80B0-4CA4-8D7D-927E0B368063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21D4F9B4-65C0-4F99-8C1A-9FC75EFF37FD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E7D4ACE1-E1FF-46D6-A9E3-96A29B06C89C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fld id="{E78C2FD6-6CC7-48D1-B2DC-CBD32D9D035D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algn="ctr"/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DDE8E83B-21D2-4999-8E2B-6D4F809D3E0D}" type="slidenum"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CB9E3C81-776B-42F5-BE85-A988F609597F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0EEF6AAB-5A1C-48AB-8FD2-4AC6A2C1D49A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4C908D5D-D9D1-464E-966E-27A1EE7D10F0}" type="slidenum"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D23009BF-9006-45AF-9260-5D364111251F}" type="slidenum"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013A1134-122C-4492-8482-AA2C37DFFCF1}" type="slidenum"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 fontScale="91000"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3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4"/>
          </p:nvPr>
        </p:nvSpPr>
        <p:spPr/>
        <p:txBody>
          <a:bodyPr/>
          <a:lstStyle/>
          <a:p>
            <a:fld id="{38D61781-63D1-4ECD-A277-C775B3100DFA}" type="slidenum"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22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FEC667CC-6BF1-471F-A201-135807301580}" type="slidenum"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5B09FD0B-E551-451E-9EDD-F93D31A49741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ctr">
            <a:no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indent="0">
              <a:spcBef>
                <a:spcPts val="1417"/>
              </a:spcBef>
              <a:buNone/>
            </a:pP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6"/>
          </p:nvPr>
        </p:nvSpPr>
        <p:spPr/>
        <p:txBody>
          <a:bodyPr/>
          <a:lstStyle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7"/>
          </p:nvPr>
        </p:nvSpPr>
        <p:spPr/>
        <p:txBody>
          <a:bodyPr/>
          <a:lstStyle/>
          <a:p>
            <a:fld id="{8E776A28-E313-4B2D-A6A7-99FBCE112578}" type="slidenum"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25"/>
          </p:nvPr>
        </p:nvSpPr>
        <p:spPr/>
        <p:txBody>
          <a:bodyPr/>
          <a:lstStyle/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11.xml"/><Relationship Id="rId7" Type="http://schemas.openxmlformats.org/officeDocument/2006/relationships/slideLayout" Target="../slideLayouts/slideLayout115.xml"/><Relationship Id="rId12" Type="http://schemas.openxmlformats.org/officeDocument/2006/relationships/slideLayout" Target="../slideLayouts/slideLayout120.xml"/><Relationship Id="rId2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4.xml"/><Relationship Id="rId11" Type="http://schemas.openxmlformats.org/officeDocument/2006/relationships/slideLayout" Target="../slideLayouts/slideLayout119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7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8.xml"/><Relationship Id="rId13" Type="http://schemas.openxmlformats.org/officeDocument/2006/relationships/theme" Target="../theme/theme11.xml"/><Relationship Id="rId3" Type="http://schemas.openxmlformats.org/officeDocument/2006/relationships/slideLayout" Target="../slideLayouts/slideLayout123.xml"/><Relationship Id="rId7" Type="http://schemas.openxmlformats.org/officeDocument/2006/relationships/slideLayout" Target="../slideLayouts/slideLayout127.xml"/><Relationship Id="rId12" Type="http://schemas.openxmlformats.org/officeDocument/2006/relationships/slideLayout" Target="../slideLayouts/slideLayout132.xml"/><Relationship Id="rId2" Type="http://schemas.openxmlformats.org/officeDocument/2006/relationships/slideLayout" Target="../slideLayouts/slideLayout122.xml"/><Relationship Id="rId1" Type="http://schemas.openxmlformats.org/officeDocument/2006/relationships/slideLayout" Target="../slideLayouts/slideLayout121.xml"/><Relationship Id="rId6" Type="http://schemas.openxmlformats.org/officeDocument/2006/relationships/slideLayout" Target="../slideLayouts/slideLayout126.xml"/><Relationship Id="rId11" Type="http://schemas.openxmlformats.org/officeDocument/2006/relationships/slideLayout" Target="../slideLayouts/slideLayout131.xml"/><Relationship Id="rId5" Type="http://schemas.openxmlformats.org/officeDocument/2006/relationships/slideLayout" Target="../slideLayouts/slideLayout125.xml"/><Relationship Id="rId10" Type="http://schemas.openxmlformats.org/officeDocument/2006/relationships/slideLayout" Target="../slideLayouts/slideLayout130.xml"/><Relationship Id="rId4" Type="http://schemas.openxmlformats.org/officeDocument/2006/relationships/slideLayout" Target="../slideLayouts/slideLayout124.xml"/><Relationship Id="rId9" Type="http://schemas.openxmlformats.org/officeDocument/2006/relationships/slideLayout" Target="../slideLayouts/slideLayout129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0.xml"/><Relationship Id="rId13" Type="http://schemas.openxmlformats.org/officeDocument/2006/relationships/theme" Target="../theme/theme12.xml"/><Relationship Id="rId3" Type="http://schemas.openxmlformats.org/officeDocument/2006/relationships/slideLayout" Target="../slideLayouts/slideLayout135.xml"/><Relationship Id="rId7" Type="http://schemas.openxmlformats.org/officeDocument/2006/relationships/slideLayout" Target="../slideLayouts/slideLayout139.xml"/><Relationship Id="rId12" Type="http://schemas.openxmlformats.org/officeDocument/2006/relationships/slideLayout" Target="../slideLayouts/slideLayout144.xml"/><Relationship Id="rId2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33.xml"/><Relationship Id="rId6" Type="http://schemas.openxmlformats.org/officeDocument/2006/relationships/slideLayout" Target="../slideLayouts/slideLayout138.xml"/><Relationship Id="rId11" Type="http://schemas.openxmlformats.org/officeDocument/2006/relationships/slideLayout" Target="../slideLayouts/slideLayout143.xml"/><Relationship Id="rId5" Type="http://schemas.openxmlformats.org/officeDocument/2006/relationships/slideLayout" Target="../slideLayouts/slideLayout137.xml"/><Relationship Id="rId10" Type="http://schemas.openxmlformats.org/officeDocument/2006/relationships/slideLayout" Target="../slideLayouts/slideLayout142.xml"/><Relationship Id="rId4" Type="http://schemas.openxmlformats.org/officeDocument/2006/relationships/slideLayout" Target="../slideLayouts/slideLayout136.xml"/><Relationship Id="rId9" Type="http://schemas.openxmlformats.org/officeDocument/2006/relationships/slideLayout" Target="../slideLayouts/slideLayout14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8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67.xml"/><Relationship Id="rId12" Type="http://schemas.openxmlformats.org/officeDocument/2006/relationships/slideLayout" Target="../slideLayouts/slideLayout72.xml"/><Relationship Id="rId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61.xml"/><Relationship Id="rId6" Type="http://schemas.openxmlformats.org/officeDocument/2006/relationships/slideLayout" Target="../slideLayouts/slideLayout66.xml"/><Relationship Id="rId11" Type="http://schemas.openxmlformats.org/officeDocument/2006/relationships/slideLayout" Target="../slideLayouts/slideLayout71.xml"/><Relationship Id="rId5" Type="http://schemas.openxmlformats.org/officeDocument/2006/relationships/slideLayout" Target="../slideLayouts/slideLayout65.xml"/><Relationship Id="rId10" Type="http://schemas.openxmlformats.org/officeDocument/2006/relationships/slideLayout" Target="../slideLayouts/slideLayout70.xml"/><Relationship Id="rId4" Type="http://schemas.openxmlformats.org/officeDocument/2006/relationships/slideLayout" Target="../slideLayouts/slideLayout64.xml"/><Relationship Id="rId9" Type="http://schemas.openxmlformats.org/officeDocument/2006/relationships/slideLayout" Target="../slideLayouts/slideLayout69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0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5.xml"/><Relationship Id="rId7" Type="http://schemas.openxmlformats.org/officeDocument/2006/relationships/slideLayout" Target="../slideLayouts/slideLayout79.xml"/><Relationship Id="rId12" Type="http://schemas.openxmlformats.org/officeDocument/2006/relationships/slideLayout" Target="../slideLayouts/slideLayout84.xml"/><Relationship Id="rId2" Type="http://schemas.openxmlformats.org/officeDocument/2006/relationships/slideLayout" Target="../slideLayouts/slideLayout74.xml"/><Relationship Id="rId1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8.xml"/><Relationship Id="rId11" Type="http://schemas.openxmlformats.org/officeDocument/2006/relationships/slideLayout" Target="../slideLayouts/slideLayout83.xml"/><Relationship Id="rId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82.xml"/><Relationship Id="rId4" Type="http://schemas.openxmlformats.org/officeDocument/2006/relationships/slideLayout" Target="../slideLayouts/slideLayout76.xml"/><Relationship Id="rId9" Type="http://schemas.openxmlformats.org/officeDocument/2006/relationships/slideLayout" Target="../slideLayouts/slideLayout81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2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87.xml"/><Relationship Id="rId7" Type="http://schemas.openxmlformats.org/officeDocument/2006/relationships/slideLayout" Target="../slideLayouts/slideLayout91.xml"/><Relationship Id="rId12" Type="http://schemas.openxmlformats.org/officeDocument/2006/relationships/slideLayout" Target="../slideLayouts/slideLayout96.xml"/><Relationship Id="rId2" Type="http://schemas.openxmlformats.org/officeDocument/2006/relationships/slideLayout" Target="../slideLayouts/slideLayout86.xml"/><Relationship Id="rId1" Type="http://schemas.openxmlformats.org/officeDocument/2006/relationships/slideLayout" Target="../slideLayouts/slideLayout85.xml"/><Relationship Id="rId6" Type="http://schemas.openxmlformats.org/officeDocument/2006/relationships/slideLayout" Target="../slideLayouts/slideLayout90.xml"/><Relationship Id="rId11" Type="http://schemas.openxmlformats.org/officeDocument/2006/relationships/slideLayout" Target="../slideLayouts/slideLayout95.xml"/><Relationship Id="rId5" Type="http://schemas.openxmlformats.org/officeDocument/2006/relationships/slideLayout" Target="../slideLayouts/slideLayout89.xml"/><Relationship Id="rId10" Type="http://schemas.openxmlformats.org/officeDocument/2006/relationships/slideLayout" Target="../slideLayouts/slideLayout94.xml"/><Relationship Id="rId4" Type="http://schemas.openxmlformats.org/officeDocument/2006/relationships/slideLayout" Target="../slideLayouts/slideLayout88.xml"/><Relationship Id="rId9" Type="http://schemas.openxmlformats.org/officeDocument/2006/relationships/slideLayout" Target="../slideLayouts/slideLayout93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2" Type="http://schemas.openxmlformats.org/officeDocument/2006/relationships/slideLayout" Target="../slideLayouts/slideLayout98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Образец заголовка</a:t>
            </a: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Четвертый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Пятый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5A00E228-F1C9-4F42-8430-701D9403082A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46F64A8-1FD3-4847-9742-3BF6FF847A9A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2280" cy="1600200"/>
          </a:xfrm>
          <a:prstGeom prst="rect">
            <a:avLst/>
          </a:prstGeom>
          <a:noFill/>
          <a:ln w="12600">
            <a:noFill/>
          </a:ln>
        </p:spPr>
        <p:txBody>
          <a:bodyPr anchor="b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ru-RU" sz="3200" b="0" strike="noStrike" spc="-1">
                <a:solidFill>
                  <a:srgbClr val="000000"/>
                </a:solidFill>
                <a:latin typeface="Calibri Light"/>
              </a:rPr>
              <a:t>Образец заголовка</a:t>
            </a: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3" name="PlaceHolder 2"/>
          <p:cNvSpPr>
            <a:spLocks noGrp="1"/>
          </p:cNvSpPr>
          <p:nvPr>
            <p:ph type="title"/>
          </p:nvPr>
        </p:nvSpPr>
        <p:spPr>
          <a:xfrm>
            <a:off x="5183280" y="987480"/>
            <a:ext cx="6172200" cy="487368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indent="0" algn="ctr">
              <a:buNone/>
            </a:pP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2280" cy="381168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600" b="0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4"/>
          <p:cNvSpPr>
            <a:spLocks noGrp="1"/>
          </p:cNvSpPr>
          <p:nvPr>
            <p:ph type="dt" idx="28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80117EDB-B09F-4EF0-96CE-8A243E71A687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6" name="PlaceHolder 5"/>
          <p:cNvSpPr>
            <a:spLocks noGrp="1"/>
          </p:cNvSpPr>
          <p:nvPr>
            <p:ph type="ftr" idx="29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77" name="PlaceHolder 6"/>
          <p:cNvSpPr>
            <a:spLocks noGrp="1"/>
          </p:cNvSpPr>
          <p:nvPr>
            <p:ph type="sldNum" idx="30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CD23B6B-E7AF-43AD-8B0E-D845CE776A44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Образец заголовка</a:t>
            </a: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 vert="eaVert" lIns="45720" tIns="91440" rIns="45720" bIns="9144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Четвертый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Пятый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PlaceHolder 3"/>
          <p:cNvSpPr>
            <a:spLocks noGrp="1"/>
          </p:cNvSpPr>
          <p:nvPr>
            <p:ph type="dt" idx="31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80D6FAA8-0A89-43DA-8709-21BA66112612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7" name="PlaceHolder 4"/>
          <p:cNvSpPr>
            <a:spLocks noGrp="1"/>
          </p:cNvSpPr>
          <p:nvPr>
            <p:ph type="ftr" idx="32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18" name="PlaceHolder 5"/>
          <p:cNvSpPr>
            <a:spLocks noGrp="1"/>
          </p:cNvSpPr>
          <p:nvPr>
            <p:ph type="sldNum" idx="33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95C78E52-E024-439B-B508-A2D5BB1856CF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840"/>
          </a:xfrm>
          <a:prstGeom prst="rect">
            <a:avLst/>
          </a:prstGeom>
          <a:noFill/>
          <a:ln w="12600">
            <a:noFill/>
          </a:ln>
        </p:spPr>
        <p:txBody>
          <a:bodyPr vert="eaVert" lIns="45720" tIns="91440" rIns="45720" bIns="91440" anchor="t" anchorCtr="1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Образец заголовка</a:t>
            </a: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6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4240" cy="5811840"/>
          </a:xfrm>
          <a:prstGeom prst="rect">
            <a:avLst/>
          </a:prstGeom>
          <a:noFill/>
          <a:ln w="12600">
            <a:noFill/>
          </a:ln>
        </p:spPr>
        <p:txBody>
          <a:bodyPr vert="eaVert" lIns="45720" tIns="91440" rIns="45720" bIns="91440"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800" b="0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Четвертый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Пятый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7" name="PlaceHolder 3"/>
          <p:cNvSpPr>
            <a:spLocks noGrp="1"/>
          </p:cNvSpPr>
          <p:nvPr>
            <p:ph type="dt" idx="34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46782E03-A104-4A4C-B5EB-2E658E3310E6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8" name="PlaceHolder 4"/>
          <p:cNvSpPr>
            <a:spLocks noGrp="1"/>
          </p:cNvSpPr>
          <p:nvPr>
            <p:ph type="ftr" idx="35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9" name="PlaceHolder 5"/>
          <p:cNvSpPr>
            <a:spLocks noGrp="1"/>
          </p:cNvSpPr>
          <p:nvPr>
            <p:ph type="sldNum" idx="36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6D94AE7-3EEF-48DE-8162-D6ACBE60B4FC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4000" cy="2387520"/>
          </a:xfrm>
          <a:prstGeom prst="rect">
            <a:avLst/>
          </a:prstGeom>
          <a:noFill/>
          <a:ln w="12600">
            <a:noFill/>
          </a:ln>
        </p:spPr>
        <p:txBody>
          <a:bodyPr anchor="b" anchorCtr="1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ru-RU" sz="6000" b="0" strike="noStrike" spc="-1">
                <a:solidFill>
                  <a:srgbClr val="000000"/>
                </a:solidFill>
                <a:latin typeface="Calibri Light"/>
              </a:rPr>
              <a:t>Образец заголовка</a:t>
            </a:r>
            <a:endParaRPr lang="ru-RU" sz="6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340D80E8-9563-4B8B-976C-DF3170BD96E2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705433A-CC3A-4014-8F22-721D12BCE7B6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Образец заголовка</a:t>
            </a: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title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Четвертый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Пятый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2A140B91-DDC1-4EB1-AC8E-ACC71B44DC35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40F4E764-CE7E-4BF4-9238-1F07DA101893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7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1260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3200" b="0" strike="noStrike" spc="-1">
                <a:solidFill>
                  <a:srgbClr val="000000"/>
                </a:solidFill>
                <a:latin typeface="Arial"/>
              </a:rPr>
              <a:t>Для правки структуры щёлкните мышью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800" b="0" strike="noStrike" spc="-1">
                <a:solidFill>
                  <a:srgbClr val="000000"/>
                </a:solidFill>
                <a:latin typeface="Arial"/>
              </a:rPr>
              <a:t>Второй уровень структуры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000000"/>
                </a:solidFill>
                <a:latin typeface="Arial"/>
              </a:rPr>
              <a:t>Третий уровень структуры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Четвёртый уровень структуры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Пятый уровень структуры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Шестой уровень структуры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Седьмой уровень структуры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600" cy="2852640"/>
          </a:xfrm>
          <a:prstGeom prst="rect">
            <a:avLst/>
          </a:prstGeom>
          <a:noFill/>
          <a:ln w="12600">
            <a:noFill/>
          </a:ln>
        </p:spPr>
        <p:txBody>
          <a:bodyPr anchor="b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ru-RU" sz="6000" b="0" strike="noStrike" spc="-1">
                <a:solidFill>
                  <a:srgbClr val="000000"/>
                </a:solidFill>
                <a:latin typeface="Calibri Light"/>
              </a:rPr>
              <a:t>Образец заголовка</a:t>
            </a:r>
            <a:endParaRPr lang="ru-RU" sz="6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600" cy="150012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0" strike="noStrike" spc="-1">
                <a:solidFill>
                  <a:srgbClr val="898989"/>
                </a:solidFill>
                <a:latin typeface="Calibri"/>
              </a:rPr>
              <a:t>Образец текста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191A22A0-7AA3-46DE-A04F-3CFEA8AF7A2C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28" name="PlaceHolder 5"/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D8A3E8AA-D952-4C4C-BC84-C5B5806B68F5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Образец заголовка</a:t>
            </a: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title"/>
          </p:nvPr>
        </p:nvSpPr>
        <p:spPr>
          <a:xfrm>
            <a:off x="838080" y="1825560"/>
            <a:ext cx="5181480" cy="435132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Четвертый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Пятый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title"/>
          </p:nvPr>
        </p:nvSpPr>
        <p:spPr>
          <a:xfrm>
            <a:off x="6172200" y="1825560"/>
            <a:ext cx="5181480" cy="435132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Четвертый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Пятый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dt" idx="13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64CF2EF1-62A3-4BBE-8148-0D155A887EF9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9" name="PlaceHolder 5"/>
          <p:cNvSpPr>
            <a:spLocks noGrp="1"/>
          </p:cNvSpPr>
          <p:nvPr>
            <p:ph type="ftr" idx="14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0" name="PlaceHolder 6"/>
          <p:cNvSpPr>
            <a:spLocks noGrp="1"/>
          </p:cNvSpPr>
          <p:nvPr>
            <p:ph type="sldNum" idx="15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7134B8A0-A708-4AA9-B952-FCF38BBE41CF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Образец заголовка</a:t>
            </a: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8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720" cy="824040"/>
          </a:xfrm>
          <a:prstGeom prst="rect">
            <a:avLst/>
          </a:prstGeom>
          <a:noFill/>
          <a:ln w="12600">
            <a:noFill/>
          </a:ln>
        </p:spPr>
        <p:txBody>
          <a:bodyPr anchor="b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2400" b="1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3"/>
          <p:cNvSpPr>
            <a:spLocks noGrp="1"/>
          </p:cNvSpPr>
          <p:nvPr>
            <p:ph type="title"/>
          </p:nvPr>
        </p:nvSpPr>
        <p:spPr>
          <a:xfrm>
            <a:off x="839880" y="2505240"/>
            <a:ext cx="5157720" cy="368460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Четвертый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Пятый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3280" cy="824040"/>
          </a:xfrm>
          <a:prstGeom prst="rect">
            <a:avLst/>
          </a:prstGeom>
          <a:noFill/>
          <a:ln w="12600">
            <a:noFill/>
          </a:ln>
        </p:spPr>
        <p:txBody>
          <a:bodyPr anchor="b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2400" b="1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5"/>
          <p:cNvSpPr>
            <a:spLocks noGrp="1"/>
          </p:cNvSpPr>
          <p:nvPr>
            <p:ph type="title"/>
          </p:nvPr>
        </p:nvSpPr>
        <p:spPr>
          <a:xfrm>
            <a:off x="6172200" y="2505240"/>
            <a:ext cx="5183280" cy="368460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28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Второй уровень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Третий уровень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Четвертый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Calibri"/>
              </a:rPr>
              <a:t>Пятый уровень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6"/>
          <p:cNvSpPr>
            <a:spLocks noGrp="1"/>
          </p:cNvSpPr>
          <p:nvPr>
            <p:ph type="dt" idx="16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706C6DE2-E07C-405A-B3F3-7CF108FDB904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3" name="PlaceHolder 7"/>
          <p:cNvSpPr>
            <a:spLocks noGrp="1"/>
          </p:cNvSpPr>
          <p:nvPr>
            <p:ph type="ftr" idx="17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14" name="PlaceHolder 8"/>
          <p:cNvSpPr>
            <a:spLocks noGrp="1"/>
          </p:cNvSpPr>
          <p:nvPr>
            <p:ph type="sldNum" idx="18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626E9987-F5AA-4B22-81E2-7BEB587C72E1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Calibri Light"/>
              </a:rPr>
              <a:t>Образец заголовка</a:t>
            </a: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2" name="PlaceHolder 2"/>
          <p:cNvSpPr>
            <a:spLocks noGrp="1"/>
          </p:cNvSpPr>
          <p:nvPr>
            <p:ph type="dt" idx="19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10B8685A-EE1E-48ED-B0DC-2349629D2BD7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3" name="PlaceHolder 3"/>
          <p:cNvSpPr>
            <a:spLocks noGrp="1"/>
          </p:cNvSpPr>
          <p:nvPr>
            <p:ph type="ftr" idx="20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54" name="PlaceHolder 4"/>
          <p:cNvSpPr>
            <a:spLocks noGrp="1"/>
          </p:cNvSpPr>
          <p:nvPr>
            <p:ph type="sldNum" idx="21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A3D3C8F6-47B4-4683-9080-0E0B8CF4C3DE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dt" idx="22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57485AD5-A8CE-47ED-BE71-9506A844A807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2" name="PlaceHolder 2"/>
          <p:cNvSpPr>
            <a:spLocks noGrp="1"/>
          </p:cNvSpPr>
          <p:nvPr>
            <p:ph type="ftr" idx="23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3" name="PlaceHolder 3"/>
          <p:cNvSpPr>
            <a:spLocks noGrp="1"/>
          </p:cNvSpPr>
          <p:nvPr>
            <p:ph type="sldNum" idx="24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4D95784-8577-4979-8198-3BBD6924049A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2280" cy="1600200"/>
          </a:xfrm>
          <a:prstGeom prst="rect">
            <a:avLst/>
          </a:prstGeom>
          <a:noFill/>
          <a:ln w="12600">
            <a:noFill/>
          </a:ln>
        </p:spPr>
        <p:txBody>
          <a:bodyPr anchor="b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ru-RU" sz="3200" b="0" strike="noStrike" spc="-1">
                <a:solidFill>
                  <a:srgbClr val="000000"/>
                </a:solidFill>
                <a:latin typeface="Calibri Light"/>
              </a:rPr>
              <a:t>Образец заголовка</a:t>
            </a: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title"/>
          </p:nvPr>
        </p:nvSpPr>
        <p:spPr>
          <a:xfrm>
            <a:off x="5183280" y="987480"/>
            <a:ext cx="6172200" cy="487368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3200" b="0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  <a:p>
            <a:pPr marL="685800" lvl="1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800" b="0" strike="noStrike" spc="-1">
                <a:solidFill>
                  <a:srgbClr val="000000"/>
                </a:solidFill>
                <a:latin typeface="Calibri"/>
              </a:rPr>
              <a:t>Второй уровень</a:t>
            </a:r>
            <a:endParaRPr lang="ru-RU" sz="2800" b="0" strike="noStrike" spc="-1">
              <a:solidFill>
                <a:srgbClr val="000000"/>
              </a:solidFill>
              <a:latin typeface="Arial"/>
            </a:endParaRPr>
          </a:p>
          <a:p>
            <a:pPr marL="1143000" lvl="2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400" b="0" strike="noStrike" spc="-1">
                <a:solidFill>
                  <a:srgbClr val="000000"/>
                </a:solidFill>
                <a:latin typeface="Calibri"/>
              </a:rPr>
              <a:t>Третий уровень</a:t>
            </a:r>
            <a:endParaRPr lang="ru-RU" sz="2400" b="0" strike="noStrike" spc="-1">
              <a:solidFill>
                <a:srgbClr val="000000"/>
              </a:solidFill>
              <a:latin typeface="Arial"/>
            </a:endParaRPr>
          </a:p>
          <a:p>
            <a:pPr marL="1600200" lvl="3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Четвертый уровень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  <a:p>
            <a:pPr marL="2057400" lvl="4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ru-RU" sz="2000" b="0" strike="noStrike" spc="-1">
                <a:solidFill>
                  <a:srgbClr val="000000"/>
                </a:solidFill>
                <a:latin typeface="Calibri"/>
              </a:rPr>
              <a:t>Пятый уровень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2280" cy="381168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ru-RU" sz="1600" b="0" strike="noStrike" spc="-1">
                <a:solidFill>
                  <a:srgbClr val="000000"/>
                </a:solidFill>
                <a:latin typeface="Calibri"/>
              </a:rPr>
              <a:t>Образец текста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3" name="PlaceHolder 4"/>
          <p:cNvSpPr>
            <a:spLocks noGrp="1"/>
          </p:cNvSpPr>
          <p:nvPr>
            <p:ph type="dt" idx="25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>
              <a:lnSpc>
                <a:spcPct val="100000"/>
              </a:lnSpc>
              <a:buNone/>
            </a:pPr>
            <a:fld id="{674E260E-0875-4CEB-BD52-55A18EC63829}" type="datetime1">
              <a:rPr lang="ru-RU" sz="1200" b="0" strike="noStrike" spc="-1">
                <a:solidFill>
                  <a:srgbClr val="898989"/>
                </a:solidFill>
                <a:latin typeface="Calibri"/>
              </a:rPr>
              <a:t>23.04.2023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4" name="PlaceHolder 5"/>
          <p:cNvSpPr>
            <a:spLocks noGrp="1"/>
          </p:cNvSpPr>
          <p:nvPr>
            <p:ph type="ftr" idx="26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Autofit/>
          </a:bodyPr>
          <a:lstStyle/>
          <a:p>
            <a:pPr indent="0">
              <a:buNone/>
            </a:pPr>
            <a:endParaRPr lang="ru-RU" sz="2400" b="0" strike="noStrike" spc="-1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5" name="PlaceHolder 6"/>
          <p:cNvSpPr>
            <a:spLocks noGrp="1"/>
          </p:cNvSpPr>
          <p:nvPr>
            <p:ph type="sldNum" idx="27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ru-RU" sz="1200" b="0" strike="noStrike" spc="-1">
                <a:solidFill>
                  <a:srgbClr val="898989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</a:pPr>
            <a:fld id="{27C6C4E0-C4EE-4235-8B2B-A4AB2855F405}" type="slidenum">
              <a:rPr lang="ru-RU" sz="1200" b="0" strike="noStrike" spc="-1">
                <a:solidFill>
                  <a:srgbClr val="898989"/>
                </a:solidFill>
                <a:latin typeface="Calibri"/>
              </a:rPr>
              <a:t>‹#›</a:t>
            </a:fld>
            <a:endParaRPr lang="ru-RU" sz="1200" b="0" strike="noStrike" spc="-1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195.133.147.220:2023/" TargetMode="External"/><Relationship Id="rId2" Type="http://schemas.openxmlformats.org/officeDocument/2006/relationships/hyperlink" Target="https://youtu.be/i_qk879W9WM" TargetMode="External"/><Relationship Id="rId1" Type="http://schemas.openxmlformats.org/officeDocument/2006/relationships/slideLayout" Target="../slideLayouts/slideLayout3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PlaceHolder 1"/>
          <p:cNvSpPr>
            <a:spLocks noGrp="1"/>
          </p:cNvSpPr>
          <p:nvPr>
            <p:ph type="title"/>
          </p:nvPr>
        </p:nvSpPr>
        <p:spPr>
          <a:xfrm>
            <a:off x="4077720" y="2819520"/>
            <a:ext cx="7341840" cy="997560"/>
          </a:xfrm>
          <a:prstGeom prst="rect">
            <a:avLst/>
          </a:prstGeom>
          <a:noFill/>
          <a:ln w="12600">
            <a:noFill/>
          </a:ln>
        </p:spPr>
        <p:txBody>
          <a:bodyPr anchor="b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6000" b="1" strike="noStrike" spc="-1">
                <a:solidFill>
                  <a:srgbClr val="000000"/>
                </a:solidFill>
                <a:latin typeface="Manrope"/>
              </a:rPr>
              <a:t>GadukaZluka.io</a:t>
            </a:r>
            <a:endParaRPr lang="ru-RU" sz="6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7" name="PlaceHolder 2"/>
          <p:cNvSpPr>
            <a:spLocks noGrp="1"/>
          </p:cNvSpPr>
          <p:nvPr>
            <p:ph type="subTitle"/>
          </p:nvPr>
        </p:nvSpPr>
        <p:spPr>
          <a:xfrm>
            <a:off x="4077720" y="3782520"/>
            <a:ext cx="5661000" cy="42516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Ежедневная доза гадючно-злючных сообщений!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8" name="Рисунок 4"/>
          <p:cNvPicPr/>
          <p:nvPr/>
        </p:nvPicPr>
        <p:blipFill>
          <a:blip r:embed="rId2"/>
          <a:stretch/>
        </p:blipFill>
        <p:spPr>
          <a:xfrm>
            <a:off x="1639440" y="1856160"/>
            <a:ext cx="2438280" cy="2438280"/>
          </a:xfrm>
          <a:prstGeom prst="rect">
            <a:avLst/>
          </a:prstGeom>
          <a:ln w="12600">
            <a:noFill/>
          </a:ln>
        </p:spPr>
      </p:pic>
      <p:sp>
        <p:nvSpPr>
          <p:cNvPr id="499" name="TextBox 5"/>
          <p:cNvSpPr txBox="1"/>
          <p:nvPr/>
        </p:nvSpPr>
        <p:spPr>
          <a:xfrm>
            <a:off x="0" y="5494320"/>
            <a:ext cx="12192120" cy="954000"/>
          </a:xfrm>
          <a:prstGeom prst="rect">
            <a:avLst/>
          </a:prstGeom>
          <a:noFill/>
          <a:ln w="0">
            <a:noFill/>
          </a:ln>
        </p:spPr>
        <p:txBody>
          <a:bodyPr anchor="t" anchorCtr="1">
            <a:noAutofit/>
          </a:bodyPr>
          <a:lstStyle/>
          <a:p>
            <a:pPr algn="ctr">
              <a:lnSpc>
                <a:spcPct val="100000"/>
              </a:lnSpc>
            </a:pPr>
            <a:r>
              <a:rPr lang="ru-RU" sz="1400" b="0" strike="noStrike" spc="-1">
                <a:solidFill>
                  <a:srgbClr val="000000"/>
                </a:solidFill>
                <a:latin typeface="Manrope Light"/>
              </a:rPr>
              <a:t>Авторы проекта:</a:t>
            </a: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1400" b="0" strike="noStrike" spc="-1">
                <a:solidFill>
                  <a:srgbClr val="000000"/>
                </a:solidFill>
                <a:latin typeface="Manrope Light"/>
              </a:rPr>
              <a:t>Безбородов Руслан </a:t>
            </a:r>
            <a:r>
              <a:rPr lang="en-US" sz="1400" b="0" strike="noStrike" spc="-1">
                <a:solidFill>
                  <a:srgbClr val="000000"/>
                </a:solidFill>
                <a:latin typeface="Manrope Light"/>
              </a:rPr>
              <a:t>   </a:t>
            </a:r>
            <a:r>
              <a:rPr lang="en-US" sz="1200" b="0" strike="noStrike" spc="-1">
                <a:solidFill>
                  <a:srgbClr val="AFABAB"/>
                </a:solidFill>
                <a:latin typeface="Manrope Light"/>
              </a:rPr>
              <a:t>a.k.a. @dungybug</a:t>
            </a:r>
            <a:r>
              <a:rPr lang="ru-RU" sz="1400" b="0" strike="noStrike" spc="-1">
                <a:solidFill>
                  <a:srgbClr val="000000"/>
                </a:solidFill>
                <a:latin typeface="Manrope Light"/>
              </a:rPr>
              <a:t> </a:t>
            </a: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lang="ru-RU" sz="1400" b="0" strike="noStrike" spc="-1">
                <a:solidFill>
                  <a:srgbClr val="000000"/>
                </a:solidFill>
                <a:latin typeface="Manrope Light"/>
              </a:rPr>
              <a:t>Андрей Данилов</a:t>
            </a:r>
            <a:r>
              <a:rPr lang="en-US" sz="1400" b="0" strike="noStrike" spc="-1">
                <a:solidFill>
                  <a:srgbClr val="000000"/>
                </a:solidFill>
                <a:latin typeface="Manrope Light"/>
              </a:rPr>
              <a:t>           </a:t>
            </a:r>
            <a:r>
              <a:rPr lang="en-US" sz="1200" b="0" strike="noStrike" spc="-1">
                <a:solidFill>
                  <a:srgbClr val="AFABAB"/>
                </a:solidFill>
                <a:latin typeface="Manrope Light"/>
              </a:rPr>
              <a:t>a.k.a. @drakutont</a:t>
            </a:r>
            <a:endParaRPr lang="ru-RU" sz="1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Заголовок 1"/>
          <p:cNvSpPr txBox="1"/>
          <p:nvPr/>
        </p:nvSpPr>
        <p:spPr>
          <a:xfrm>
            <a:off x="838080" y="365040"/>
            <a:ext cx="10515600" cy="8341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000" b="1" strike="noStrike" spc="-1">
                <a:solidFill>
                  <a:srgbClr val="000000"/>
                </a:solidFill>
                <a:latin typeface="Manrope"/>
              </a:rPr>
              <a:t>&gt;&gt; Тесты на реальных людях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5" name="PlaceHolder 1"/>
          <p:cNvSpPr>
            <a:spLocks noGrp="1"/>
          </p:cNvSpPr>
          <p:nvPr>
            <p:ph/>
          </p:nvPr>
        </p:nvSpPr>
        <p:spPr>
          <a:xfrm>
            <a:off x="838080" y="1391760"/>
            <a:ext cx="10515600" cy="477936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Мы подумали, что было бы неплохо протестировать наш сайт на живых людях и проверить, как всё работает на самом деле.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В сумме мы позвали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 42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человека и проводили тест в течении 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5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часов.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В ходе эксперимента мы выяснили, что сайт действительно выполняет свою функцию, однако для полного раскрытия наших идей нужно больше людей.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Также мы поняли, какие аспекты нашего приложения стоит подтянуть, что стоит добавить, а что оказалось совсем ненужным.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Так, например, мы поняли, что чату очень не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хватало медиа: картинок, гифок, видео и пр. Добавление этих элементов заметно оживило чат.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Заголовок 1"/>
          <p:cNvSpPr txBox="1"/>
          <p:nvPr/>
        </p:nvSpPr>
        <p:spPr>
          <a:xfrm>
            <a:off x="838080" y="365040"/>
            <a:ext cx="10515600" cy="8341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000" b="1" strike="noStrike" spc="-1">
                <a:solidFill>
                  <a:srgbClr val="000000"/>
                </a:solidFill>
                <a:latin typeface="Manrope"/>
              </a:rPr>
              <a:t>&gt;&gt; Что будет дальше?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7" name="PlaceHolder 1"/>
          <p:cNvSpPr>
            <a:spLocks noGrp="1"/>
          </p:cNvSpPr>
          <p:nvPr>
            <p:ph/>
          </p:nvPr>
        </p:nvSpPr>
        <p:spPr>
          <a:xfrm>
            <a:off x="838080" y="1391760"/>
            <a:ext cx="10515600" cy="477936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 dirty="0">
                <a:solidFill>
                  <a:srgbClr val="000000"/>
                </a:solidFill>
                <a:latin typeface="Manrope Light"/>
              </a:rPr>
              <a:t>Развивать проект можно бесконечно, добавляя в него новые ветки, новые фичи, новые идеи.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 dirty="0">
                <a:solidFill>
                  <a:srgbClr val="000000"/>
                </a:solidFill>
                <a:latin typeface="Manrope Light"/>
              </a:rPr>
              <a:t>Однако, сейчас приложение нуждается в доработке для представления массам. На маленьком количестве людей сайт неплохо себя показывает, однако при сотнях тысячах пользователей чаты превращаются в бесконечный поток сообщений.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 dirty="0">
                <a:solidFill>
                  <a:srgbClr val="000000"/>
                </a:solidFill>
                <a:latin typeface="Manrope Light"/>
              </a:rPr>
              <a:t>Также можно добавить регистрацию по адресу эл. почты, добавить разделение веток на тематические ветки, создание своих собственных веток ( в том числе приватных и публичных ) и многое другое</a:t>
            </a:r>
            <a:r>
              <a:rPr lang="ru-RU" sz="1800" spc="-1" dirty="0">
                <a:solidFill>
                  <a:srgbClr val="000000"/>
                </a:solidFill>
                <a:latin typeface="Manrope Light"/>
              </a:rPr>
              <a:t>.</a:t>
            </a:r>
            <a:endParaRPr lang="ru-RU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Заголовок 1"/>
          <p:cNvSpPr txBox="1"/>
          <p:nvPr/>
        </p:nvSpPr>
        <p:spPr>
          <a:xfrm>
            <a:off x="838080" y="365040"/>
            <a:ext cx="10515600" cy="8341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000" b="1" strike="noStrike" spc="-1">
                <a:solidFill>
                  <a:srgbClr val="000000"/>
                </a:solidFill>
                <a:latin typeface="Manrope"/>
              </a:rPr>
              <a:t>&gt;&gt; Что будет дальше?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7" name="PlaceHolder 1"/>
          <p:cNvSpPr>
            <a:spLocks noGrp="1"/>
          </p:cNvSpPr>
          <p:nvPr>
            <p:ph/>
          </p:nvPr>
        </p:nvSpPr>
        <p:spPr>
          <a:xfrm>
            <a:off x="838080" y="1391760"/>
            <a:ext cx="10515600" cy="477936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r>
              <a:rPr lang="ru-RU" sz="1800" b="0" strike="noStrike" spc="-1" dirty="0">
                <a:solidFill>
                  <a:srgbClr val="000000"/>
                </a:solidFill>
                <a:latin typeface="Manrope Light"/>
              </a:rPr>
              <a:t>Проект на </a:t>
            </a:r>
            <a:r>
              <a:rPr lang="en-US" sz="1800" b="1" strike="noStrike" spc="-1" dirty="0">
                <a:solidFill>
                  <a:srgbClr val="000000"/>
                </a:solidFill>
                <a:latin typeface="Manrope Light"/>
              </a:rPr>
              <a:t>GitHub</a:t>
            </a:r>
            <a:r>
              <a:rPr lang="ru-RU" sz="1800" b="0" strike="noStrike" spc="-1" dirty="0">
                <a:solidFill>
                  <a:srgbClr val="000000"/>
                </a:solidFill>
                <a:latin typeface="Manrope Light"/>
              </a:rPr>
              <a:t> мы откроем сразу после защиты, вместе с инструкцией по запуску сервера, где каждый желающий сможет посмотреть на код проекта и возможно вытянуть для себя что-нибудь новое, а при желании сделать свой вклад в этот проект, реализовав свою собственную идею, которой, по вашему мнению, не хватает в этом проекте.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4092046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PlaceHolder 1"/>
          <p:cNvSpPr>
            <a:spLocks noGrp="1"/>
          </p:cNvSpPr>
          <p:nvPr>
            <p:ph type="title"/>
          </p:nvPr>
        </p:nvSpPr>
        <p:spPr>
          <a:xfrm>
            <a:off x="838080" y="27662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ru-RU" sz="4400" b="1" strike="noStrike" spc="-1">
                <a:solidFill>
                  <a:srgbClr val="000000"/>
                </a:solidFill>
                <a:latin typeface="Manrope"/>
              </a:rPr>
              <a:t>Картинки и видео работы сайта</a:t>
            </a: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9" name="Рисунок 4"/>
          <p:cNvPicPr/>
          <p:nvPr/>
        </p:nvPicPr>
        <p:blipFill>
          <a:blip r:embed="rId2"/>
          <a:stretch/>
        </p:blipFill>
        <p:spPr>
          <a:xfrm>
            <a:off x="0" y="95400"/>
            <a:ext cx="12192120" cy="6667560"/>
          </a:xfrm>
          <a:prstGeom prst="rect">
            <a:avLst/>
          </a:prstGeom>
          <a:ln w="1260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0" name="Рисунок 4"/>
          <p:cNvPicPr/>
          <p:nvPr/>
        </p:nvPicPr>
        <p:blipFill>
          <a:blip r:embed="rId2"/>
          <a:stretch/>
        </p:blipFill>
        <p:spPr>
          <a:xfrm>
            <a:off x="0" y="95400"/>
            <a:ext cx="12192120" cy="6667560"/>
          </a:xfrm>
          <a:prstGeom prst="rect">
            <a:avLst/>
          </a:prstGeom>
          <a:ln w="1260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1" name="Рисунок 4"/>
          <p:cNvPicPr/>
          <p:nvPr/>
        </p:nvPicPr>
        <p:blipFill>
          <a:blip r:embed="rId2"/>
          <a:stretch/>
        </p:blipFill>
        <p:spPr>
          <a:xfrm>
            <a:off x="0" y="95400"/>
            <a:ext cx="12192120" cy="6667560"/>
          </a:xfrm>
          <a:prstGeom prst="rect">
            <a:avLst/>
          </a:prstGeom>
          <a:ln w="1260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2" name="Рисунок 4"/>
          <p:cNvPicPr/>
          <p:nvPr/>
        </p:nvPicPr>
        <p:blipFill>
          <a:blip r:embed="rId2"/>
          <a:stretch/>
        </p:blipFill>
        <p:spPr>
          <a:xfrm>
            <a:off x="0" y="95400"/>
            <a:ext cx="12192120" cy="6667560"/>
          </a:xfrm>
          <a:prstGeom prst="rect">
            <a:avLst/>
          </a:prstGeom>
          <a:ln w="1260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3" name="Рисунок 4"/>
          <p:cNvPicPr/>
          <p:nvPr/>
        </p:nvPicPr>
        <p:blipFill>
          <a:blip r:embed="rId2"/>
          <a:stretch/>
        </p:blipFill>
        <p:spPr>
          <a:xfrm>
            <a:off x="0" y="0"/>
            <a:ext cx="12192120" cy="6858000"/>
          </a:xfrm>
          <a:prstGeom prst="rect">
            <a:avLst/>
          </a:prstGeom>
          <a:ln w="1260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4" name="Рисунок 8"/>
          <p:cNvPicPr/>
          <p:nvPr/>
        </p:nvPicPr>
        <p:blipFill>
          <a:blip r:embed="rId2"/>
          <a:stretch/>
        </p:blipFill>
        <p:spPr>
          <a:xfrm>
            <a:off x="6746400" y="974160"/>
            <a:ext cx="2673720" cy="5786280"/>
          </a:xfrm>
          <a:prstGeom prst="rect">
            <a:avLst/>
          </a:prstGeom>
          <a:ln w="12600">
            <a:noFill/>
          </a:ln>
        </p:spPr>
      </p:pic>
      <p:pic>
        <p:nvPicPr>
          <p:cNvPr id="535" name="Рисунок 10"/>
          <p:cNvPicPr/>
          <p:nvPr/>
        </p:nvPicPr>
        <p:blipFill>
          <a:blip r:embed="rId3"/>
          <a:stretch/>
        </p:blipFill>
        <p:spPr>
          <a:xfrm>
            <a:off x="733320" y="974160"/>
            <a:ext cx="3078360" cy="3161880"/>
          </a:xfrm>
          <a:prstGeom prst="rect">
            <a:avLst/>
          </a:prstGeom>
          <a:ln w="12600">
            <a:noFill/>
          </a:ln>
        </p:spPr>
      </p:pic>
      <p:sp>
        <p:nvSpPr>
          <p:cNvPr id="536" name="TextBox 11"/>
          <p:cNvSpPr txBox="1"/>
          <p:nvPr/>
        </p:nvSpPr>
        <p:spPr>
          <a:xfrm>
            <a:off x="733320" y="604800"/>
            <a:ext cx="4703760" cy="369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0000"/>
                </a:solidFill>
                <a:latin typeface="Manrope"/>
              </a:rPr>
              <a:t>Пользователя можно заблокировать: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7" name="TextBox 12"/>
          <p:cNvSpPr txBox="1"/>
          <p:nvPr/>
        </p:nvSpPr>
        <p:spPr>
          <a:xfrm>
            <a:off x="6651360" y="609480"/>
            <a:ext cx="5726520" cy="369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0000"/>
                </a:solidFill>
                <a:latin typeface="Manrope"/>
              </a:rPr>
              <a:t>Тогда у заблокированного будет следующее: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Прямоугольник 3"/>
          <p:cNvSpPr/>
          <p:nvPr/>
        </p:nvSpPr>
        <p:spPr>
          <a:xfrm>
            <a:off x="0" y="0"/>
            <a:ext cx="6095880" cy="68580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000000"/>
          </a:solidFill>
          <a:ln w="1260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anchor="ctr" anchorCtr="1">
            <a:noAutofit/>
          </a:bodyPr>
          <a:lstStyle/>
          <a:p>
            <a:endParaRPr lang="ru-RU" sz="1800" b="0" strike="noStrike" spc="-1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1" name="Заголовок 1"/>
          <p:cNvSpPr txBox="1"/>
          <p:nvPr/>
        </p:nvSpPr>
        <p:spPr>
          <a:xfrm>
            <a:off x="340200" y="0"/>
            <a:ext cx="11291760" cy="8632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FFFFFF"/>
                </a:solidFill>
                <a:latin typeface="YouTube Sans"/>
              </a:rPr>
              <a:t>GadukaZluka.io</a:t>
            </a:r>
            <a:r>
              <a:rPr lang="ru-RU" sz="3200" b="0" strike="noStrike" spc="-1">
                <a:solidFill>
                  <a:srgbClr val="FFFFFF"/>
                </a:solidFill>
                <a:latin typeface="YouTube Sans"/>
              </a:rPr>
              <a:t> – </a:t>
            </a:r>
            <a:r>
              <a:rPr lang="en-US" sz="3200" b="0" strike="noStrike" spc="-1">
                <a:solidFill>
                  <a:srgbClr val="FFFFFF"/>
                </a:solidFill>
                <a:latin typeface="YouTube Sans"/>
              </a:rPr>
              <a:t>is…</a:t>
            </a: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2" name="Объект 2"/>
          <p:cNvSpPr txBox="1"/>
          <p:nvPr/>
        </p:nvSpPr>
        <p:spPr>
          <a:xfrm>
            <a:off x="340200" y="1250280"/>
            <a:ext cx="5329080" cy="36619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ru-RU" sz="1600" b="0" strike="noStrike" spc="-1">
                <a:solidFill>
                  <a:srgbClr val="FFFFFF"/>
                </a:solidFill>
                <a:latin typeface="Manrope"/>
              </a:rPr>
              <a:t>Цель проекта – создать чат, выделяющийся из серой массы, со своими особенностями, тематикой, весельем и полной свободой общения.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ru-RU" sz="1600" b="0" strike="noStrike" spc="-1">
                <a:solidFill>
                  <a:srgbClr val="FFFFFF"/>
                </a:solidFill>
                <a:latin typeface="Manrope"/>
              </a:rPr>
              <a:t>Здесь можно общаться анонимно и не анонимно, здесь можно общаться со случайным человеком,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ru-RU" sz="1600" b="0" strike="noStrike" spc="-1">
                <a:solidFill>
                  <a:srgbClr val="FFFFFF"/>
                </a:solidFill>
                <a:latin typeface="Manrope"/>
              </a:rPr>
              <a:t>Здесь можно всё…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ru-RU" sz="1600" b="0" strike="noStrike" spc="-1">
                <a:solidFill>
                  <a:srgbClr val="FFFFFF"/>
                </a:solidFill>
                <a:latin typeface="Manrope"/>
              </a:rPr>
              <a:t>	                      почти…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3" name="Объект 2"/>
          <p:cNvSpPr txBox="1"/>
          <p:nvPr/>
        </p:nvSpPr>
        <p:spPr>
          <a:xfrm>
            <a:off x="6436080" y="1250280"/>
            <a:ext cx="5329080" cy="27007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ru-RU" sz="1600" b="0" strike="noStrike" spc="-1">
                <a:solidFill>
                  <a:srgbClr val="000000"/>
                </a:solidFill>
                <a:latin typeface="Manrope"/>
              </a:rPr>
              <a:t>С другой стороны, этот проект – отличный шанс проявить наши навыки, а также набраться опыта во время разработки.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ru-RU" sz="1600" b="0" strike="noStrike" spc="-1">
                <a:solidFill>
                  <a:srgbClr val="000000"/>
                </a:solidFill>
                <a:latin typeface="Manrope"/>
              </a:rPr>
              <a:t>Таким образом, </a:t>
            </a:r>
            <a:r>
              <a:rPr lang="en-US" sz="1600" b="0" strike="noStrike" spc="-1">
                <a:solidFill>
                  <a:srgbClr val="000000"/>
                </a:solidFill>
                <a:latin typeface="Manrope"/>
              </a:rPr>
              <a:t>GadukaZluka.io – </a:t>
            </a:r>
            <a:r>
              <a:rPr lang="ru-RU" sz="1600" b="0" strike="noStrike" spc="-1">
                <a:solidFill>
                  <a:srgbClr val="000000"/>
                </a:solidFill>
                <a:latin typeface="Manrope"/>
              </a:rPr>
              <a:t>это</a:t>
            </a:r>
            <a:r>
              <a:rPr lang="en-US" sz="1600" b="0" strike="noStrike" spc="-1">
                <a:solidFill>
                  <a:srgbClr val="000000"/>
                </a:solidFill>
                <a:latin typeface="Manrope"/>
              </a:rPr>
              <a:t> </a:t>
            </a:r>
            <a:r>
              <a:rPr lang="ru-RU" sz="1600" b="0" strike="noStrike" spc="-1">
                <a:solidFill>
                  <a:srgbClr val="000000"/>
                </a:solidFill>
                <a:latin typeface="Manrope"/>
              </a:rPr>
              <a:t>лицейский проект, который перерос в </a:t>
            </a:r>
            <a:r>
              <a:rPr lang="en-US" sz="1600" b="1" strike="noStrike" spc="-1">
                <a:solidFill>
                  <a:srgbClr val="000000"/>
                </a:solidFill>
                <a:latin typeface="Manrope"/>
              </a:rPr>
              <a:t>PET</a:t>
            </a:r>
            <a:r>
              <a:rPr lang="en-US" sz="1600" b="0" strike="noStrike" spc="-1">
                <a:solidFill>
                  <a:srgbClr val="000000"/>
                </a:solidFill>
                <a:latin typeface="Manrope"/>
              </a:rPr>
              <a:t> </a:t>
            </a:r>
            <a:r>
              <a:rPr lang="ru-RU" sz="1600" b="0" strike="noStrike" spc="-1">
                <a:solidFill>
                  <a:srgbClr val="000000"/>
                </a:solidFill>
                <a:latin typeface="Manrope"/>
              </a:rPr>
              <a:t>проект.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ru-RU" sz="1600" b="0" strike="noStrike" spc="-1">
                <a:solidFill>
                  <a:srgbClr val="000000"/>
                </a:solidFill>
                <a:latin typeface="Manrope"/>
              </a:rPr>
              <a:t>Такие проекты помогают нам развиваться а также наполнять свои портфолио интересными работами.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TextBox 4"/>
          <p:cNvSpPr txBox="1"/>
          <p:nvPr/>
        </p:nvSpPr>
        <p:spPr>
          <a:xfrm>
            <a:off x="3762000" y="3244320"/>
            <a:ext cx="4723560" cy="369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0000"/>
                </a:solidFill>
                <a:latin typeface="Manrope"/>
              </a:rPr>
              <a:t>Ссылка: </a:t>
            </a:r>
            <a:r>
              <a:rPr lang="en-US" sz="1800" b="0" strike="noStrike" spc="-1">
                <a:solidFill>
                  <a:srgbClr val="000000"/>
                </a:solidFill>
                <a:latin typeface="Consolas"/>
                <a:hlinkClick r:id="rId2"/>
              </a:rPr>
              <a:t>https://youtu.be/i_qk879W9WM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9" name="TextBox 4"/>
          <p:cNvSpPr txBox="1"/>
          <p:nvPr/>
        </p:nvSpPr>
        <p:spPr>
          <a:xfrm>
            <a:off x="3965400" y="3613680"/>
            <a:ext cx="4289400" cy="3693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ru-RU" sz="1800" b="0" strike="noStrike" spc="-1">
                <a:solidFill>
                  <a:srgbClr val="000000"/>
                </a:solidFill>
                <a:latin typeface="Manrope"/>
              </a:rPr>
              <a:t>Сайт: </a:t>
            </a:r>
            <a:r>
              <a:rPr lang="en-US" sz="1800" b="0" strike="noStrike" spc="-1">
                <a:solidFill>
                  <a:srgbClr val="000000"/>
                </a:solidFill>
                <a:latin typeface="Consolas"/>
                <a:hlinkClick r:id="rId3"/>
              </a:rPr>
              <a:t>http://195.133.147.220:2023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PlaceHolder 1"/>
          <p:cNvSpPr>
            <a:spLocks noGrp="1"/>
          </p:cNvSpPr>
          <p:nvPr>
            <p:ph type="title"/>
          </p:nvPr>
        </p:nvSpPr>
        <p:spPr>
          <a:xfrm>
            <a:off x="838080" y="27662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ru-RU" sz="4400" b="0" strike="noStrike" spc="-1">
                <a:solidFill>
                  <a:srgbClr val="000000"/>
                </a:solidFill>
                <a:latin typeface="Manrope"/>
              </a:rPr>
              <a:t>Спасибо за внимание!</a:t>
            </a: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PlaceHolder 1"/>
          <p:cNvSpPr>
            <a:spLocks noGrp="1"/>
          </p:cNvSpPr>
          <p:nvPr>
            <p:ph type="title"/>
          </p:nvPr>
        </p:nvSpPr>
        <p:spPr>
          <a:xfrm>
            <a:off x="838080" y="180252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ru-RU" sz="4400" b="1" strike="noStrike" spc="-1">
                <a:solidFill>
                  <a:srgbClr val="000000"/>
                </a:solidFill>
                <a:latin typeface="Manrope"/>
              </a:rPr>
              <a:t>Что же стоит за этим проектом?</a:t>
            </a: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5" name="PlaceHolder 2"/>
          <p:cNvSpPr>
            <a:spLocks noGrp="1"/>
          </p:cNvSpPr>
          <p:nvPr>
            <p:ph/>
          </p:nvPr>
        </p:nvSpPr>
        <p:spPr>
          <a:xfrm>
            <a:off x="838080" y="326304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 anchor="t" anchorCtr="1">
            <a:normAutofit/>
          </a:bodyPr>
          <a:lstStyle/>
          <a:p>
            <a:pPr marL="228600" indent="-22860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</a:pPr>
            <a:r>
              <a:rPr lang="ru-RU" sz="1800" b="0" strike="noStrike" spc="-1">
                <a:solidFill>
                  <a:srgbClr val="262626"/>
                </a:solidFill>
                <a:latin typeface="Manrope Light"/>
              </a:rPr>
              <a:t>Структура проекта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 algn="ctr">
              <a:lnSpc>
                <a:spcPct val="90000"/>
              </a:lnSpc>
              <a:spcBef>
                <a:spcPts val="1001"/>
              </a:spcBef>
              <a:buNone/>
            </a:pPr>
            <a:r>
              <a:rPr lang="ru-RU" sz="1800" b="0" strike="noStrike" spc="-1">
                <a:solidFill>
                  <a:srgbClr val="262626"/>
                </a:solidFill>
                <a:latin typeface="Manrope Light"/>
              </a:rPr>
              <a:t> 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</a:pPr>
            <a:r>
              <a:rPr lang="ru-RU" sz="1800" b="0" strike="noStrike" spc="-1">
                <a:solidFill>
                  <a:srgbClr val="262626"/>
                </a:solidFill>
                <a:latin typeface="Manrope Light"/>
              </a:rPr>
              <a:t>Что мы использовали во время разработки и как нам это помогло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 algn="ctr">
              <a:lnSpc>
                <a:spcPct val="90000"/>
              </a:lnSpc>
              <a:spcBef>
                <a:spcPts val="1001"/>
              </a:spcBef>
              <a:buNone/>
            </a:pPr>
            <a:r>
              <a:rPr lang="ru-RU" sz="1800" b="0" strike="noStrike" spc="-1">
                <a:solidFill>
                  <a:srgbClr val="262626"/>
                </a:solidFill>
                <a:latin typeface="Manrope Light"/>
              </a:rPr>
              <a:t> 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</a:pPr>
            <a:r>
              <a:rPr lang="ru-RU" sz="1800" b="0" strike="noStrike" spc="-1">
                <a:solidFill>
                  <a:srgbClr val="262626"/>
                </a:solidFill>
                <a:latin typeface="Manrope Light"/>
              </a:rPr>
              <a:t>Какой опыт мы получили в ходе </a:t>
            </a:r>
            <a:r>
              <a:rPr lang="en-US" sz="1800" b="0" strike="noStrike" spc="-1">
                <a:solidFill>
                  <a:srgbClr val="262626"/>
                </a:solidFill>
                <a:latin typeface="Manrope Light"/>
              </a:rPr>
              <a:t>PET </a:t>
            </a:r>
            <a:r>
              <a:rPr lang="ru-RU" sz="1800" b="0" strike="noStrike" spc="-1">
                <a:solidFill>
                  <a:srgbClr val="262626"/>
                </a:solidFill>
                <a:latin typeface="Manrope Light"/>
              </a:rPr>
              <a:t>проекта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834120"/>
          </a:xfrm>
          <a:prstGeom prst="rect">
            <a:avLst/>
          </a:prstGeom>
          <a:noFill/>
          <a:ln w="12600">
            <a:noFill/>
          </a:ln>
        </p:spPr>
        <p:txBody>
          <a:bodyPr anchor="ctr">
            <a:normAutofit/>
          </a:bodyPr>
          <a:lstStyle/>
          <a:p>
            <a:pPr indent="0">
              <a:lnSpc>
                <a:spcPct val="90000"/>
              </a:lnSpc>
              <a:buNone/>
            </a:pPr>
            <a:r>
              <a:rPr lang="en-US" sz="4000" b="1" strike="noStrike" spc="-1">
                <a:solidFill>
                  <a:srgbClr val="000000"/>
                </a:solidFill>
                <a:latin typeface="Manrope"/>
              </a:rPr>
              <a:t>&gt;&gt; </a:t>
            </a:r>
            <a:r>
              <a:rPr lang="ru-RU" sz="4000" b="1" strike="noStrike" spc="-1">
                <a:solidFill>
                  <a:srgbClr val="000000"/>
                </a:solidFill>
                <a:latin typeface="Manrope"/>
              </a:rPr>
              <a:t>Структура проекта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7" name="PlaceHolder 2"/>
          <p:cNvSpPr>
            <a:spLocks noGrp="1"/>
          </p:cNvSpPr>
          <p:nvPr>
            <p:ph/>
          </p:nvPr>
        </p:nvSpPr>
        <p:spPr>
          <a:xfrm>
            <a:off x="838080" y="1391760"/>
            <a:ext cx="10515600" cy="477936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Проект прежде всего разделён на две основные части: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 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Фронтенд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	-  Здесь мы применили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React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,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TypeScript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,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Formik, Webpack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и</a:t>
            </a:r>
            <a:r>
              <a:rPr lang="ru-RU" sz="1800" b="0" strike="noStrike" spc="-1">
                <a:solidFill>
                  <a:srgbClr val="000000"/>
                </a:solidFill>
                <a:latin typeface="Manrope"/>
              </a:rPr>
              <a:t>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React-Router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Бэкенд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457200" lvl="1" indent="0">
              <a:lnSpc>
                <a:spcPct val="90000"/>
              </a:lnSpc>
              <a:spcBef>
                <a:spcPts val="499"/>
              </a:spcBef>
            </a:pPr>
            <a:r>
              <a:rPr lang="en-US" sz="1400" b="0" strike="noStrike" spc="-1">
                <a:solidFill>
                  <a:srgbClr val="000000"/>
                </a:solidFill>
                <a:latin typeface="Manrope Light"/>
              </a:rPr>
              <a:t>	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-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 Здесь мы применили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Flask, SQLAlchemy</a:t>
            </a:r>
            <a:r>
              <a:rPr lang="ru-RU" sz="1800" b="0" strike="noStrike" spc="-1">
                <a:solidFill>
                  <a:srgbClr val="000000"/>
                </a:solidFill>
                <a:latin typeface="Manrope"/>
              </a:rPr>
              <a:t>,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а также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gunicorn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с</a:t>
            </a:r>
            <a:r>
              <a:rPr lang="ru-RU" sz="1800" b="0" strike="noStrike" spc="-1">
                <a:solidFill>
                  <a:srgbClr val="000000"/>
                </a:solidFill>
                <a:latin typeface="Manrope"/>
              </a:rPr>
              <a:t>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gevent-websocket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для 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		   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запуска сервера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r>
              <a:rPr lang="ru-RU" sz="1800" b="1" strike="noStrike" spc="-1">
                <a:solidFill>
                  <a:srgbClr val="000000"/>
                </a:solidFill>
                <a:latin typeface="Manrope Light"/>
              </a:rPr>
              <a:t> 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Для общения между сервером и фронтендом мы использовали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Socket.IO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, т.к. он позволяет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нам передавать сообщения в реальном времени, а также он поддерживает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LongPolling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, что делает возможным такое общение даже при отсутствии поддержки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WebSocket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бразуером.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Заголовок 1"/>
          <p:cNvSpPr txBox="1"/>
          <p:nvPr/>
        </p:nvSpPr>
        <p:spPr>
          <a:xfrm>
            <a:off x="838080" y="365040"/>
            <a:ext cx="10515600" cy="8341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000" b="1" strike="noStrike" spc="-1">
                <a:solidFill>
                  <a:srgbClr val="000000"/>
                </a:solidFill>
                <a:latin typeface="Manrope"/>
              </a:rPr>
              <a:t>&gt;&gt; Что мы использовали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9" name="PlaceHolder 1"/>
          <p:cNvSpPr>
            <a:spLocks noGrp="1"/>
          </p:cNvSpPr>
          <p:nvPr>
            <p:ph/>
          </p:nvPr>
        </p:nvSpPr>
        <p:spPr>
          <a:xfrm>
            <a:off x="838080" y="1391760"/>
            <a:ext cx="10515600" cy="477936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Использование строгой типизации на стороне клиента ( фронтэнда ) позволило нам избежать ошибок в рантайме, т.е. с помощью сильной типизации на стороне мы сделали приложение стабильным.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 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Gunicorn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обеспечил нам быстрый и легковесный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WSGI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под </a:t>
            </a:r>
            <a:r>
              <a:rPr lang="en-US" sz="1800" b="0" strike="noStrike" spc="-1">
                <a:solidFill>
                  <a:srgbClr val="000000"/>
                </a:solidFill>
                <a:latin typeface="Manrope"/>
              </a:rPr>
              <a:t>Flask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.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  <a:buNone/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 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Для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 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сервера мы использовали </a:t>
            </a:r>
            <a:r>
              <a:rPr lang="en-US" sz="1800" b="0" strike="noStrike" spc="-1">
                <a:solidFill>
                  <a:srgbClr val="000000"/>
                </a:solidFill>
                <a:latin typeface="Manrope Light"/>
              </a:rPr>
              <a:t>Debian 11</a:t>
            </a: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, 1-ядерный процессор на 2.4 ГГц, 512МБ ОЗУ и 10ГБ дискового пространства.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indent="0">
              <a:lnSpc>
                <a:spcPct val="90000"/>
              </a:lnSpc>
              <a:spcBef>
                <a:spcPts val="1001"/>
              </a:spcBef>
            </a:pPr>
            <a:r>
              <a:rPr lang="ru-RU" sz="1800" b="0" strike="noStrike" spc="-1">
                <a:solidFill>
                  <a:srgbClr val="000000"/>
                </a:solidFill>
                <a:latin typeface="Manrope Light"/>
              </a:rPr>
              <a:t>Как показала практика, этого было более чем достаточно.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Заголовок 1"/>
          <p:cNvSpPr txBox="1"/>
          <p:nvPr/>
        </p:nvSpPr>
        <p:spPr>
          <a:xfrm>
            <a:off x="838080" y="365040"/>
            <a:ext cx="10515600" cy="8341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000" b="1" strike="noStrike" spc="-1">
                <a:solidFill>
                  <a:srgbClr val="000000"/>
                </a:solidFill>
                <a:latin typeface="Manrope"/>
              </a:rPr>
              <a:t>&gt;&gt; Какой опыт мы получили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1" name="PlaceHolder 1"/>
          <p:cNvSpPr>
            <a:spLocks noGrp="1"/>
          </p:cNvSpPr>
          <p:nvPr>
            <p:ph/>
          </p:nvPr>
        </p:nvSpPr>
        <p:spPr>
          <a:xfrm>
            <a:off x="824400" y="2111760"/>
            <a:ext cx="10515600" cy="310824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1600" b="0" strike="noStrike" spc="-1">
                <a:solidFill>
                  <a:srgbClr val="000000"/>
                </a:solidFill>
                <a:latin typeface="Manrope Light"/>
              </a:rPr>
              <a:t>В более-менее большом проекте просто необходима типизация, т.к. избавляет от множества глупых и мелких ошибок, а также экономит время на их исправление.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1600" b="0" strike="noStrike" spc="-1">
                <a:solidFill>
                  <a:srgbClr val="000000"/>
                </a:solidFill>
                <a:latin typeface="Manrope Light"/>
              </a:rPr>
              <a:t>В ходе разработки мы пытались применить </a:t>
            </a:r>
            <a:r>
              <a:rPr lang="en-US" sz="1600" b="0" strike="noStrike" spc="-1">
                <a:solidFill>
                  <a:srgbClr val="000000"/>
                </a:solidFill>
                <a:latin typeface="Consolas"/>
              </a:rPr>
              <a:t>mypy</a:t>
            </a:r>
            <a:r>
              <a:rPr lang="en-US" sz="1600" b="0" strike="noStrike" spc="-1">
                <a:solidFill>
                  <a:srgbClr val="000000"/>
                </a:solidFill>
                <a:latin typeface="Manrope Light"/>
              </a:rPr>
              <a:t> </a:t>
            </a:r>
            <a:r>
              <a:rPr lang="ru-RU" sz="1600" b="0" strike="noStrike" spc="-1">
                <a:solidFill>
                  <a:srgbClr val="000000"/>
                </a:solidFill>
                <a:latin typeface="Manrope Light"/>
              </a:rPr>
              <a:t>для внедрения сильной типизации на сервер. Однако, как показала практика, типизацию лучше всего начинать в начале проекта, т.к. в ходе реализации мы столкнулись с большим количеством ошибок, некоторые из которых возникали из-за несовершенства </a:t>
            </a:r>
            <a:r>
              <a:rPr lang="en-US" sz="1600" b="0" strike="noStrike" spc="-1">
                <a:solidFill>
                  <a:srgbClr val="000000"/>
                </a:solidFill>
                <a:latin typeface="Consolas"/>
              </a:rPr>
              <a:t>mypy</a:t>
            </a:r>
            <a:r>
              <a:rPr lang="ru-RU" sz="1600" b="0" strike="noStrike" spc="-1">
                <a:solidFill>
                  <a:srgbClr val="000000"/>
                </a:solidFill>
                <a:latin typeface="Manrope Light"/>
              </a:rPr>
              <a:t>, и которые можно было исправить только полным переделыванием проекта.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1600" b="0" strike="noStrike" spc="-1">
                <a:solidFill>
                  <a:srgbClr val="000000"/>
                </a:solidFill>
                <a:latin typeface="Manrope Light"/>
              </a:rPr>
              <a:t>В ходе типизирования сервера возникла проблема с написанием типов, т.к. разных сообщений у нас было много, а типизировать нужно было каждое. Чтобы такого не возникало, все типы, интерфейсы и прочее желательно описывать в какой-нибудь спецификации, которая поддерживает конвертирование в типы для разных языков. Таковой спецификацией, например, является </a:t>
            </a:r>
            <a:r>
              <a:rPr lang="en-US" sz="1600" b="0" strike="noStrike" spc="-1">
                <a:solidFill>
                  <a:srgbClr val="000000"/>
                </a:solidFill>
                <a:latin typeface="Manrope"/>
              </a:rPr>
              <a:t>OpenAPI</a:t>
            </a:r>
            <a:r>
              <a:rPr lang="ru-RU" sz="1600" b="0" strike="noStrike" spc="-1">
                <a:solidFill>
                  <a:srgbClr val="000000"/>
                </a:solidFill>
                <a:latin typeface="Manrope Light"/>
              </a:rPr>
              <a:t>. Плюсом такого подхода является ещё и то, что там удобно описаны все интерфейсы, с помощью которых общается ваш сервер и клиент.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2" name="TextBox 511"/>
          <p:cNvSpPr txBox="1"/>
          <p:nvPr/>
        </p:nvSpPr>
        <p:spPr>
          <a:xfrm>
            <a:off x="1800000" y="1199160"/>
            <a:ext cx="6120000" cy="6649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3200" b="1" strike="noStrike" spc="-1">
                <a:solidFill>
                  <a:srgbClr val="000000"/>
                </a:solidFill>
                <a:latin typeface="Manrope"/>
              </a:rPr>
              <a:t>Типизация</a:t>
            </a: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Заголовок 3"/>
          <p:cNvSpPr txBox="1"/>
          <p:nvPr/>
        </p:nvSpPr>
        <p:spPr>
          <a:xfrm>
            <a:off x="838080" y="365040"/>
            <a:ext cx="10515600" cy="8341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000" b="1" strike="noStrike" spc="-1">
                <a:solidFill>
                  <a:srgbClr val="000000"/>
                </a:solidFill>
                <a:latin typeface="Manrope"/>
              </a:rPr>
              <a:t>&gt;&gt; Какой опыт мы получили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4" name="PlaceHolder 1"/>
          <p:cNvSpPr>
            <a:spLocks noGrp="1"/>
          </p:cNvSpPr>
          <p:nvPr>
            <p:ph/>
          </p:nvPr>
        </p:nvSpPr>
        <p:spPr>
          <a:xfrm>
            <a:off x="824400" y="2111760"/>
            <a:ext cx="10515600" cy="310824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1600" b="0" strike="noStrike" spc="-1">
                <a:solidFill>
                  <a:srgbClr val="000000"/>
                </a:solidFill>
                <a:latin typeface="Manrope Light"/>
              </a:rPr>
              <a:t>Для успешной координации между людьми а также делегированием заданий</a:t>
            </a:r>
            <a:r>
              <a:rPr lang="en-US" sz="1600" b="0" strike="noStrike" spc="-1">
                <a:solidFill>
                  <a:srgbClr val="000000"/>
                </a:solidFill>
                <a:latin typeface="Manrope Light"/>
              </a:rPr>
              <a:t> </a:t>
            </a:r>
            <a:r>
              <a:rPr lang="ru-RU" sz="1600" b="0" strike="noStrike" spc="-1">
                <a:solidFill>
                  <a:srgbClr val="000000"/>
                </a:solidFill>
                <a:latin typeface="Manrope Light"/>
              </a:rPr>
              <a:t>желательно использовать таск-трекер, например </a:t>
            </a:r>
            <a:r>
              <a:rPr lang="en-US" sz="1600" b="0" strike="noStrike" spc="-1">
                <a:solidFill>
                  <a:srgbClr val="000000"/>
                </a:solidFill>
                <a:latin typeface="Manrope"/>
              </a:rPr>
              <a:t>Trello</a:t>
            </a:r>
            <a:r>
              <a:rPr lang="ru-RU" sz="1600" b="0" strike="noStrike" spc="-1">
                <a:solidFill>
                  <a:srgbClr val="000000"/>
                </a:solidFill>
                <a:latin typeface="Manrope Light"/>
              </a:rPr>
              <a:t>. Он позволяет удобно записывать все задачи, которые нужно сделать, которые к тому же отсортированы по спискам.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5" name="TextBox 514"/>
          <p:cNvSpPr txBox="1"/>
          <p:nvPr/>
        </p:nvSpPr>
        <p:spPr>
          <a:xfrm>
            <a:off x="1800000" y="1199160"/>
            <a:ext cx="6120000" cy="6649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3200" b="1" strike="noStrike" spc="-1">
                <a:solidFill>
                  <a:srgbClr val="000000"/>
                </a:solidFill>
                <a:latin typeface="Manrope"/>
              </a:rPr>
              <a:t>Использование Trello</a:t>
            </a: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16" name="Рисунок 515"/>
          <p:cNvPicPr/>
          <p:nvPr/>
        </p:nvPicPr>
        <p:blipFill>
          <a:blip r:embed="rId2"/>
          <a:stretch/>
        </p:blipFill>
        <p:spPr>
          <a:xfrm>
            <a:off x="1611480" y="3428550"/>
            <a:ext cx="8932320" cy="2340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Заголовок 4"/>
          <p:cNvSpPr txBox="1"/>
          <p:nvPr/>
        </p:nvSpPr>
        <p:spPr>
          <a:xfrm>
            <a:off x="838080" y="365040"/>
            <a:ext cx="10515600" cy="83412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ru-RU" sz="4000" b="1" strike="noStrike" spc="-1">
                <a:solidFill>
                  <a:srgbClr val="000000"/>
                </a:solidFill>
                <a:latin typeface="Manrope"/>
              </a:rPr>
              <a:t>&gt;&gt; Какой опыт мы получили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8" name="PlaceHolder 1"/>
          <p:cNvSpPr>
            <a:spLocks noGrp="1"/>
          </p:cNvSpPr>
          <p:nvPr>
            <p:ph/>
          </p:nvPr>
        </p:nvSpPr>
        <p:spPr>
          <a:xfrm>
            <a:off x="824400" y="2111760"/>
            <a:ext cx="10515600" cy="3108240"/>
          </a:xfrm>
          <a:prstGeom prst="rect">
            <a:avLst/>
          </a:prstGeom>
          <a:noFill/>
          <a:ln w="12600">
            <a:noFill/>
          </a:ln>
        </p:spPr>
        <p:txBody>
          <a:bodyPr anchor="t">
            <a:normAutofit/>
          </a:bodyPr>
          <a:lstStyle/>
          <a:p>
            <a:pPr marL="228600" indent="-228600"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ru-RU" sz="1600" b="0" strike="noStrike" spc="-1" dirty="0">
                <a:solidFill>
                  <a:srgbClr val="000000"/>
                </a:solidFill>
                <a:latin typeface="Manrope Light"/>
                <a:ea typeface="Microsoft YaHei"/>
              </a:rPr>
              <a:t>В ходе разработки мы решили, что было бы неплохо использовать </a:t>
            </a:r>
            <a:r>
              <a:rPr lang="en-US" sz="1600" b="0" strike="noStrike" spc="-1" dirty="0">
                <a:solidFill>
                  <a:srgbClr val="000000"/>
                </a:solidFill>
                <a:latin typeface="Consolas"/>
                <a:ea typeface="Microsoft YaHei"/>
              </a:rPr>
              <a:t>Python 3.10</a:t>
            </a:r>
            <a:r>
              <a:rPr lang="ru-RU" sz="1600" b="0" strike="noStrike" spc="-1" dirty="0">
                <a:solidFill>
                  <a:srgbClr val="000000"/>
                </a:solidFill>
                <a:latin typeface="Manrope Light"/>
                <a:ea typeface="Microsoft YaHei"/>
              </a:rPr>
              <a:t> для улучшения кода(использование </a:t>
            </a:r>
            <a:r>
              <a:rPr lang="ru-RU" sz="1600" b="0" strike="noStrike" spc="-1" dirty="0" err="1">
                <a:solidFill>
                  <a:srgbClr val="000000"/>
                </a:solidFill>
                <a:latin typeface="Manrope Light"/>
                <a:ea typeface="Microsoft YaHei"/>
              </a:rPr>
              <a:t>match</a:t>
            </a:r>
            <a:r>
              <a:rPr lang="ru-RU" sz="1600" b="0" strike="noStrike" spc="-1" dirty="0">
                <a:solidFill>
                  <a:srgbClr val="000000"/>
                </a:solidFill>
                <a:latin typeface="Manrope Light"/>
                <a:ea typeface="Microsoft YaHei"/>
              </a:rPr>
              <a:t>/</a:t>
            </a:r>
            <a:r>
              <a:rPr lang="ru-RU" sz="1600" b="0" strike="noStrike" spc="-1" dirty="0" err="1">
                <a:solidFill>
                  <a:srgbClr val="000000"/>
                </a:solidFill>
                <a:latin typeface="Manrope Light"/>
                <a:ea typeface="Microsoft YaHei"/>
              </a:rPr>
              <a:t>case</a:t>
            </a:r>
            <a:r>
              <a:rPr lang="ru-RU" sz="1600" b="0" strike="noStrike" spc="-1" dirty="0">
                <a:solidFill>
                  <a:srgbClr val="000000"/>
                </a:solidFill>
                <a:latin typeface="Manrope Light"/>
                <a:ea typeface="Microsoft YaHei"/>
              </a:rPr>
              <a:t>, упрощение типизации)</a:t>
            </a:r>
            <a:r>
              <a:rPr lang="ru-RU" sz="1600" b="0" strike="noStrike" spc="-1" dirty="0">
                <a:solidFill>
                  <a:srgbClr val="000000"/>
                </a:solidFill>
                <a:latin typeface="Manrope Light"/>
              </a:rPr>
              <a:t>. Однако, проведя запуск приложения на сервере мы столкнулись с проблемой того, что сервер не поддерживает версии </a:t>
            </a:r>
            <a:r>
              <a:rPr lang="en-US" sz="1600" b="0" strike="noStrike" spc="-1" dirty="0">
                <a:solidFill>
                  <a:srgbClr val="000000"/>
                </a:solidFill>
                <a:latin typeface="Consolas"/>
              </a:rPr>
              <a:t>Python &gt;3.9</a:t>
            </a:r>
            <a:r>
              <a:rPr lang="ru-RU" sz="1600" b="0" strike="noStrike" spc="-1" dirty="0">
                <a:solidFill>
                  <a:srgbClr val="000000"/>
                </a:solidFill>
                <a:latin typeface="Manrope Light"/>
              </a:rPr>
              <a:t>. Поэтому использование несвежих версий библиотек/языков и пр. </a:t>
            </a:r>
            <a:r>
              <a:rPr lang="ru-RU" sz="1600" spc="-1" dirty="0">
                <a:solidFill>
                  <a:srgbClr val="000000"/>
                </a:solidFill>
                <a:latin typeface="Manrope Light"/>
              </a:rPr>
              <a:t>иногда может</a:t>
            </a:r>
            <a:r>
              <a:rPr lang="ru-RU" sz="1600" b="0" strike="noStrike" spc="-1" dirty="0">
                <a:solidFill>
                  <a:srgbClr val="000000"/>
                </a:solidFill>
                <a:latin typeface="Manrope Light"/>
              </a:rPr>
              <a:t> быть оправдано.</a:t>
            </a:r>
            <a:endParaRPr lang="ru-RU" sz="1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9" name="TextBox 518"/>
          <p:cNvSpPr txBox="1"/>
          <p:nvPr/>
        </p:nvSpPr>
        <p:spPr>
          <a:xfrm>
            <a:off x="1800000" y="1199160"/>
            <a:ext cx="6120000" cy="66492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r>
              <a:rPr lang="ru-RU" sz="3200" b="1" strike="noStrike" spc="-1">
                <a:solidFill>
                  <a:srgbClr val="000000"/>
                </a:solidFill>
                <a:latin typeface="Manrope"/>
              </a:rPr>
              <a:t>Проблемы</a:t>
            </a:r>
            <a:endParaRPr lang="ru-RU" sz="32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PlaceHolder 1"/>
          <p:cNvSpPr>
            <a:spLocks noGrp="1"/>
          </p:cNvSpPr>
          <p:nvPr>
            <p:ph type="title"/>
          </p:nvPr>
        </p:nvSpPr>
        <p:spPr>
          <a:xfrm>
            <a:off x="838080" y="180252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 anchorCtr="1">
            <a:normAutofit/>
          </a:bodyPr>
          <a:lstStyle/>
          <a:p>
            <a:pPr indent="0" algn="ctr">
              <a:lnSpc>
                <a:spcPct val="90000"/>
              </a:lnSpc>
              <a:buNone/>
            </a:pPr>
            <a:r>
              <a:rPr lang="ru-RU" sz="4400" b="1" strike="noStrike" spc="-1">
                <a:solidFill>
                  <a:srgbClr val="000000"/>
                </a:solidFill>
                <a:latin typeface="Manrope"/>
              </a:rPr>
              <a:t>Выводы по работе</a:t>
            </a:r>
            <a:endParaRPr lang="ru-RU" sz="4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3" name="PlaceHolder 2"/>
          <p:cNvSpPr>
            <a:spLocks noGrp="1"/>
          </p:cNvSpPr>
          <p:nvPr>
            <p:ph/>
          </p:nvPr>
        </p:nvSpPr>
        <p:spPr>
          <a:xfrm>
            <a:off x="838080" y="326304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 anchor="t" anchorCtr="1">
            <a:normAutofit/>
          </a:bodyPr>
          <a:lstStyle/>
          <a:p>
            <a:pPr marL="228600" indent="-22860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</a:pPr>
            <a:r>
              <a:rPr lang="ru-RU" sz="1800" b="0" strike="noStrike" spc="-1">
                <a:solidFill>
                  <a:srgbClr val="262626"/>
                </a:solidFill>
                <a:latin typeface="Manrope Light"/>
              </a:rPr>
              <a:t>Как сайт чувствует себя на самом деле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0" algn="ctr">
              <a:lnSpc>
                <a:spcPct val="90000"/>
              </a:lnSpc>
              <a:spcBef>
                <a:spcPts val="1001"/>
              </a:spcBef>
              <a:buNone/>
            </a:pPr>
            <a:r>
              <a:rPr lang="ru-RU" sz="1800" b="0" strike="noStrike" spc="-1">
                <a:solidFill>
                  <a:srgbClr val="262626"/>
                </a:solidFill>
                <a:latin typeface="Manrope Light"/>
              </a:rPr>
              <a:t> 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  <a:p>
            <a:pPr marL="228600" indent="-228600" algn="ctr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-"/>
            </a:pPr>
            <a:r>
              <a:rPr lang="ru-RU" sz="1800" b="0" strike="noStrike" spc="-1">
                <a:solidFill>
                  <a:srgbClr val="262626"/>
                </a:solidFill>
                <a:latin typeface="Manrope Light"/>
              </a:rPr>
              <a:t>Что будет дальше?</a:t>
            </a:r>
            <a:endParaRPr lang="ru-RU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/>
    </mc:Choice>
    <mc:Fallback xmlns:p15="http://schemas.microsoft.com/office/powerpoint/2012/main" xmlns=""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548</TotalTime>
  <Application>Microsoft Office PowerPoint</Application>
  <PresentationFormat>Широкоэкранный</PresentationFormat>
  <Slides>21</Slides>
  <Notes>0</Notes>
  <HiddenSlides>0</HiddenSlides>
  <ScaleCrop>false</ScaleCrop>
  <HeadingPairs>
    <vt:vector size="4" baseType="variant">
      <vt:variant>
        <vt:lpstr>Тема</vt:lpstr>
      </vt:variant>
      <vt:variant>
        <vt:i4>12</vt:i4>
      </vt:variant>
      <vt:variant>
        <vt:lpstr>Заголовки слайдов</vt:lpstr>
      </vt:variant>
      <vt:variant>
        <vt:i4>21</vt:i4>
      </vt:variant>
    </vt:vector>
  </HeadingPairs>
  <TitlesOfParts>
    <vt:vector size="33" baseType="lpstr"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GadukaZluka.io</vt:lpstr>
      <vt:lpstr>Презентация PowerPoint</vt:lpstr>
      <vt:lpstr>Что же стоит за этим проектом?</vt:lpstr>
      <vt:lpstr>&gt;&gt; Структура проекта</vt:lpstr>
      <vt:lpstr>Презентация PowerPoint</vt:lpstr>
      <vt:lpstr>Презентация PowerPoint</vt:lpstr>
      <vt:lpstr>Презентация PowerPoint</vt:lpstr>
      <vt:lpstr>Презентация PowerPoint</vt:lpstr>
      <vt:lpstr>Выводы по работе</vt:lpstr>
      <vt:lpstr>Презентация PowerPoint</vt:lpstr>
      <vt:lpstr>Презентация PowerPoint</vt:lpstr>
      <vt:lpstr>Презентация PowerPoint</vt:lpstr>
      <vt:lpstr>Картинки и видео работы сайта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GadukaZluka.io</dc:title>
  <dc:subject/>
  <dc:creator>DungyBug;DRAKUTONT</dc:creator>
  <dc:description/>
  <cp:lastModifiedBy/>
  <cp:revision>24</cp:revision>
  <dcterms:created xsi:type="dcterms:W3CDTF">2023-04-17T14:15:26Z</dcterms:created>
  <dcterms:modified xsi:type="dcterms:W3CDTF">2023-04-23T17:50:40Z</dcterms:modified>
  <dc:language>ru-RU</dc:language>
</cp:coreProperties>
</file>